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58" r:id="rId5"/>
    <p:sldId id="257" r:id="rId6"/>
    <p:sldId id="261" r:id="rId7"/>
    <p:sldId id="260" r:id="rId8"/>
    <p:sldId id="264" r:id="rId9"/>
    <p:sldId id="271" r:id="rId10"/>
    <p:sldId id="263" r:id="rId11"/>
    <p:sldId id="262" r:id="rId12"/>
    <p:sldId id="265" r:id="rId13"/>
    <p:sldId id="266" r:id="rId14"/>
    <p:sldId id="267" r:id="rId15"/>
    <p:sldId id="269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1" autoAdjust="0"/>
  </p:normalViewPr>
  <p:slideViewPr>
    <p:cSldViewPr>
      <p:cViewPr>
        <p:scale>
          <a:sx n="50" d="100"/>
          <a:sy n="50" d="100"/>
        </p:scale>
        <p:origin x="-734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6799-D943-4CEE-A462-121BB5F9AF1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BA52-8AC0-4722-9E11-6F10FC95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</a:t>
            </a:r>
            <a:r>
              <a:rPr lang="en-US" baseline="0" dirty="0" smtClean="0"/>
              <a:t> you live in a place nearby or surrounded by federal land?  Or perhaps near a proposed large project, like a mine, that requires permits from the federal government?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BA52-8AC0-4722-9E11-6F10FC950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A820-F6C3-4799-A231-8218A410F93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9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4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0F660-8C3D-449D-900F-3E1BA9341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8064-F4CB-4BCB-BEC6-B624DD0F0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DBE8-3B86-4E8F-9177-21BA16FA1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F441C-2503-4754-A64C-54C88540C5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4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1DB0B-C758-4EC1-BFBF-D99BB5487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3E03-E8E1-4153-B3F4-125378DB4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B437-D8F1-4286-9EDF-D02B80121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3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61EF-314C-4034-8815-55ADC26B8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3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EA2-9888-4E24-98E4-1845EB4AF1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4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28C5-76C0-47BA-809D-A6D09701E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49F1-0C7C-49C6-9E37-31D0CD0723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47D6-0E96-490F-8CE8-7A87C986D06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1D34-0014-4E41-A078-8EA387A6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700">
              <a:schemeClr val="accent3">
                <a:lumMod val="50000"/>
              </a:schemeClr>
            </a:gs>
            <a:gs pos="0">
              <a:srgbClr val="6699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6476102-F06D-4331-9B24-1B869639B55C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Make your voice heard:</a:t>
            </a:r>
            <a:br>
              <a:rPr lang="en-US" sz="4000" dirty="0" smtClean="0"/>
            </a:br>
            <a:r>
              <a:rPr lang="en-US" sz="4000" dirty="0" smtClean="0"/>
              <a:t>Engaging in Federal Decision-making</a:t>
            </a:r>
            <a:br>
              <a:rPr lang="en-US" sz="4000" dirty="0" smtClean="0"/>
            </a:br>
            <a:r>
              <a:rPr lang="en-US" sz="3600" dirty="0" smtClean="0"/>
              <a:t>including Environmental Impact Assessments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Wendy Loya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Coordinator, wendy_loya@fws.gov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Paul Leonard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Science Coordinator, paul_leonard@fws.gov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957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Conceptual Model of climate impacts on Caribou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6406243"/>
            <a:ext cx="5170714" cy="307777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Conceptual models in Arctic LCC Species and Habitat Working Group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391400" cy="5055632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58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What would we need to know to predict development impacts on caribou &amp; hunters?</a:t>
            </a:r>
            <a:endParaRPr lang="en-US" sz="32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939603" y="4572000"/>
            <a:ext cx="2895600" cy="977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Knowledge on how caribou respond to development and human activities</a:t>
            </a:r>
            <a:endParaRPr lang="en-US" sz="1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752599"/>
            <a:ext cx="2895600" cy="7620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which habitats caribou use when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30880" y="3745536"/>
            <a:ext cx="2438400" cy="675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Model of how and where development might occur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44" y="2560059"/>
            <a:ext cx="3331029" cy="734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how climate change might shift habitats to new locations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29141" y="1611593"/>
            <a:ext cx="2895600" cy="9775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Knowledge on where communities hunt caribou seasonally</a:t>
            </a:r>
            <a:endParaRPr lang="en-US" sz="1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835203" y="2589141"/>
            <a:ext cx="2895600" cy="11625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how hunters respond to development/infrastructure in hunting areas</a:t>
            </a:r>
            <a:endParaRPr lang="en-US" sz="1600" dirty="0"/>
          </a:p>
        </p:txBody>
      </p:sp>
      <p:sp>
        <p:nvSpPr>
          <p:cNvPr id="11" name="Plus 10"/>
          <p:cNvSpPr/>
          <p:nvPr/>
        </p:nvSpPr>
        <p:spPr>
          <a:xfrm>
            <a:off x="3772436" y="1981200"/>
            <a:ext cx="1590541" cy="1447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33777" y="5715000"/>
            <a:ext cx="19050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810934"/>
            <a:ext cx="578154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Estimate of the Positive and/or Negative of Development on caribou and hunters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1" b="277"/>
          <a:stretch/>
        </p:blipFill>
        <p:spPr bwMode="auto">
          <a:xfrm>
            <a:off x="457201" y="1219200"/>
            <a:ext cx="2971800" cy="447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533401" y="304800"/>
            <a:ext cx="28956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which habitats caribou use when:  Calving Habitat for </a:t>
            </a:r>
            <a:r>
              <a:rPr lang="en-US" sz="1600" dirty="0" err="1" smtClean="0"/>
              <a:t>Teshekpuk</a:t>
            </a:r>
            <a:r>
              <a:rPr lang="en-US" sz="1600" dirty="0" smtClean="0"/>
              <a:t> Lake Herd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97" y="304800"/>
            <a:ext cx="4410896" cy="33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22220" y="4470082"/>
            <a:ext cx="2045179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Knowledge on how caribou respond to development and human activities: Caribou with calves response to roads </a:t>
            </a:r>
            <a:r>
              <a:rPr lang="en-US" sz="1600" dirty="0"/>
              <a:t>(Cameron et al. 2005)</a:t>
            </a:r>
            <a:endParaRPr lang="en-US" sz="16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/>
          <a:stretch>
            <a:fillRect/>
          </a:stretch>
        </p:blipFill>
        <p:spPr bwMode="auto">
          <a:xfrm>
            <a:off x="5935845" y="4338955"/>
            <a:ext cx="2767642" cy="23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6164445" y="3188037"/>
            <a:ext cx="2836088" cy="1150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Model of how and where development might occur (BLM NPRA IAP 2012,  USGS NPRA Econ. Assess. 2011)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867400"/>
            <a:ext cx="3114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52463"/>
            <a:ext cx="65627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" y="682943"/>
            <a:ext cx="2767642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What would we need to know to predict development impacts on </a:t>
            </a:r>
            <a:r>
              <a:rPr lang="en-US" sz="3200" dirty="0" smtClean="0">
                <a:solidFill>
                  <a:schemeClr val="tx1"/>
                </a:solidFill>
              </a:rPr>
              <a:t>Food Security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939603" y="4572000"/>
            <a:ext cx="2895600" cy="977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Knowledge on how species respond to development and human activities</a:t>
            </a:r>
            <a:endParaRPr lang="en-US" sz="1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752599"/>
            <a:ext cx="2895600" cy="7620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which habitats species use when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30880" y="3745536"/>
            <a:ext cx="2438400" cy="675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Model of how and where development might occur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44" y="2560059"/>
            <a:ext cx="3331029" cy="734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how climate change might shift habitats to new locations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29141" y="1611593"/>
            <a:ext cx="2895600" cy="9775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Knowledge on where communities hunt seasonally</a:t>
            </a:r>
            <a:endParaRPr lang="en-US" sz="1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481570" y="2718681"/>
            <a:ext cx="3433830" cy="9922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Understand how hunters respond to development/infrastructure/shipping in hunting areas</a:t>
            </a:r>
            <a:endParaRPr lang="en-US" sz="1600" dirty="0"/>
          </a:p>
        </p:txBody>
      </p:sp>
      <p:sp>
        <p:nvSpPr>
          <p:cNvPr id="11" name="Plus 10"/>
          <p:cNvSpPr/>
          <p:nvPr/>
        </p:nvSpPr>
        <p:spPr>
          <a:xfrm>
            <a:off x="3772436" y="1981200"/>
            <a:ext cx="1590541" cy="1447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33777" y="5715000"/>
            <a:ext cx="19050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810934"/>
            <a:ext cx="578154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Estimate of the Positive and/or Negative of Development on  species and hunters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2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Opportunity and Need for local knowledge in landscape scale planning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87116" cy="561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Convey what you value to resource managers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Explain how a proposed action might diminish that value, and/or ask for the agency to evaluate the impacts and tell you what is likely to happen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Ask how the agency will monitor the impacts and when they will share results with your community.  Better yet, see if they will engage local observers!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030915"/>
            <a:ext cx="2819400" cy="5827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are the things you value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14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Food Security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71800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1676400"/>
            <a:ext cx="3124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Economic Security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29718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Healthy Family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486" y="3940629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changes on the lands around you could impact those values, for better or worse?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for Environmental Impact Assessment under NEPA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29913" cy="474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Alaska’s Natural Resources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53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654774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Figure by Wendy Loya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98" y="928300"/>
            <a:ext cx="6787116" cy="561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2951" r="6196" b="40680"/>
          <a:stretch/>
        </p:blipFill>
        <p:spPr bwMode="auto">
          <a:xfrm>
            <a:off x="188983" y="1250280"/>
            <a:ext cx="8825931" cy="4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5686699" y="1676400"/>
            <a:ext cx="3308621" cy="1337963"/>
          </a:xfrm>
          <a:prstGeom prst="rightArrow">
            <a:avLst>
              <a:gd name="adj1" fmla="val 64336"/>
              <a:gd name="adj2" fmla="val 4471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7077" y="1981200"/>
            <a:ext cx="3308621" cy="50860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Multiple Plausible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Scenarios for each </a:t>
            </a:r>
            <a:r>
              <a:rPr lang="en-US" sz="1400" u="sng" dirty="0">
                <a:solidFill>
                  <a:srgbClr val="FFFFFF"/>
                </a:solidFill>
              </a:rPr>
              <a:t>component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Interactions =Cumulative Effects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38275"/>
            <a:ext cx="7877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858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Conceptual Model of an Ecosystem:  </a:t>
            </a:r>
            <a:br>
              <a:rPr lang="en-US" sz="2400" dirty="0" smtClean="0"/>
            </a:br>
            <a:r>
              <a:rPr lang="en-US" sz="2400" dirty="0" smtClean="0"/>
              <a:t>interdependence of everything</a:t>
            </a:r>
            <a:br>
              <a:rPr lang="en-US" sz="2400" dirty="0" smtClean="0"/>
            </a:br>
            <a:r>
              <a:rPr lang="en-US" sz="1800" dirty="0"/>
              <a:t>INUIT CIRCUMPOLAR COUNCIL-ALASKA</a:t>
            </a:r>
            <a:br>
              <a:rPr lang="en-US" sz="1800" dirty="0"/>
            </a:br>
            <a:r>
              <a:rPr lang="en-US" sz="1800" dirty="0"/>
              <a:t>ALASKAN INUIT FOOD SECURITY CONCEPTUAL </a:t>
            </a:r>
            <a:r>
              <a:rPr lang="en-US" sz="1800" dirty="0" smtClean="0"/>
              <a:t>FRAMEWORK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8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80360" cy="1935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Micro-topography makes a difference for habitat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 bwMode="auto">
          <a:xfrm>
            <a:off x="3337560" y="518160"/>
            <a:ext cx="60960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440561"/>
            <a:ext cx="1981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41981"/>
            <a:ext cx="8229600" cy="8683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How will management decisions </a:t>
            </a:r>
            <a:br>
              <a:rPr lang="en-US" sz="2800" dirty="0" smtClean="0"/>
            </a:br>
            <a:r>
              <a:rPr lang="en-US" sz="2800" dirty="0" smtClean="0"/>
              <a:t>impact what you value?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905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429</Words>
  <Application>Microsoft Office PowerPoint</Application>
  <PresentationFormat>On-screen Show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Default Design</vt:lpstr>
      <vt:lpstr>Make your voice heard: Engaging in Federal Decision-making including Environmental Impact Assessments </vt:lpstr>
      <vt:lpstr>What are the things you value most?</vt:lpstr>
      <vt:lpstr>Process for Environmental Impact Assessment under NEPA</vt:lpstr>
      <vt:lpstr>Managing Alaska’s Natural Resources</vt:lpstr>
      <vt:lpstr>PowerPoint Presentation</vt:lpstr>
      <vt:lpstr>PowerPoint Presentation</vt:lpstr>
      <vt:lpstr>Conceptual Model of an Ecosystem:   interdependence of everything INUIT CIRCUMPOLAR COUNCIL-ALASKA ALASKAN INUIT FOOD SECURITY CONCEPTUAL FRAMEWORK</vt:lpstr>
      <vt:lpstr>Micro-topography makes a difference for habitat </vt:lpstr>
      <vt:lpstr>How will management decisions  impact what you value?</vt:lpstr>
      <vt:lpstr>Conceptual Model of climate impacts on Caribou</vt:lpstr>
      <vt:lpstr>What would we need to know to predict development impacts on caribou &amp; hunters?</vt:lpstr>
      <vt:lpstr>PowerPoint Presentation</vt:lpstr>
      <vt:lpstr>PowerPoint Presentation</vt:lpstr>
      <vt:lpstr>What would we need to know to predict development impacts on Food Security?</vt:lpstr>
      <vt:lpstr>Opportunity and Need for local knowledge in landscape scale planning</vt:lpstr>
      <vt:lpstr>Summary </vt:lpstr>
    </vt:vector>
  </TitlesOfParts>
  <Company>U.S. Fish &amp; Wildlife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voice heard: Engaging in Federal Decision-making including Environmental Impact Assessments</dc:title>
  <dc:creator>Wendy Loya</dc:creator>
  <cp:lastModifiedBy>Wendy Loya</cp:lastModifiedBy>
  <cp:revision>16</cp:revision>
  <dcterms:created xsi:type="dcterms:W3CDTF">2017-11-28T04:11:38Z</dcterms:created>
  <dcterms:modified xsi:type="dcterms:W3CDTF">2017-11-28T22:39:43Z</dcterms:modified>
</cp:coreProperties>
</file>